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"/>
  </p:notesMasterIdLst>
  <p:sldIdLst>
    <p:sldId id="256" r:id="rId3"/>
    <p:sldId id="1575" r:id="rId4"/>
    <p:sldId id="1574" r:id="rId5"/>
    <p:sldId id="1576" r:id="rId6"/>
    <p:sldId id="1577" r:id="rId7"/>
    <p:sldId id="1578" r:id="rId8"/>
    <p:sldId id="162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D3AFA-F451-444D-BAEC-38D955773079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1B9D4-9818-4E9B-AA05-61ED5F68A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0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9/4/2019 11:55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9/4/2019 11:54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973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9/4/2019 12:03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82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9/4/2019 12:12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228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9/4/2019 12:16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72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9A6D4-FB34-4BDB-BA1E-7271914431F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9/4/2019 12:19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32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4A6E-74EE-430E-B9FE-0900D6459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EFB3A-D020-4543-9FA8-DB22F6D4C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40FEF-B928-4EF4-A06B-5767414A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5CC78-05BD-4EB4-8578-CA8BDE2C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ED9CA-0383-4AA1-9328-43412812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7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DF70-9F2F-41AD-9CCF-0592E2E1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84D66-A812-4617-8391-E5029D0AA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E53C5-3237-4099-869C-03817AF4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5D31E-702C-4D24-8F13-88322871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9B113-83D0-4EB9-954E-A3BA0DAC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9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381E5-A1FC-435D-9A27-6F188A8073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1C4978-2F75-4A4B-BB8F-EC5881676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4EA69-86A6-4EC5-B3C0-5C71C089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B99D-43C7-423C-9A82-E68D760C2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DEA3-DDAA-4161-B487-930929A2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05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6837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85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577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5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1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7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4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3A44-3A4D-4628-B17E-2001FC9C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B6316-C33F-47D1-BED2-B725FF5D2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F4DCB-3A80-4EAC-A77E-910EFC2A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5C12B-C62D-45E0-96F5-BE6736324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D5E0A-C3CA-40D4-A57A-FDFA4106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67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92449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4489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0803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2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650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44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3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0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9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065C-42F9-4F27-B083-B259E62E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901B6-8FF1-4539-8E59-9BD126C55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BD08D-4F23-4350-BA08-2924A8BA5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D8D5E-A31B-49A9-BD79-1B06A2CF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8527C-E0E9-4C1F-B4FE-14A3ABB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2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3639-66AF-4B4F-97BA-EB111D13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796C-FB71-4F78-9C9A-F40FA14A5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D6D4B-DA41-442F-8734-AB07BC6CF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D46F8-26E1-49B7-BAFE-CD436153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634E0-6372-4E3C-9C74-17301222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FA67D-C668-419C-AE0D-A8ACE285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4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6D38-A55A-43B0-9A22-9398B0CB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B6E4-43C9-411F-8A2E-AC84EC296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127C4-4D5C-4196-87FD-DEA35BC4F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B5496-7679-427B-B1E9-CBBEC9B8A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B09EC-7009-4D38-9839-2891E9959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23BEBE-DE7D-49EF-BDE2-50CD6FB7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0B0B7-A90A-4E7D-991A-A580790F5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BBA88-F219-4A00-B999-87B00E22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3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D176-A81C-4559-A9BB-556F23BE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B755D-E751-4769-A300-E713F34D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4E3A5-D8A4-4613-B8C8-CB19C421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3AA82-9CF3-4F01-99BB-09F63AF8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CA0B1-86F0-4244-8BB4-8AC6B6D2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74AE9-D5F9-4B40-ADEA-74F8AE00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EE564-0F09-411A-BA02-A73C9609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5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FCC0-57DD-48C4-A03B-AEB6EAD2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EED23-8C18-400F-AC4C-9080A110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EE540-5C14-49F0-938D-AD6D04783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CB84E-0189-416C-87B1-7DF155151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4B085-32C3-4B63-84D5-B65FF487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55D10-98E4-41AC-944B-55E815BC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1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DD03-7B60-4EDF-92F4-6F648CDD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B1B413-8D7F-4ACB-B3B9-1E89D9F0A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A61B6-262F-4F99-89E4-F42083804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A6F22-95C1-4A29-AB41-018A5DED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52278-5D17-4CCF-97F9-2F04A0EC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A27D0-4827-4FA9-95CA-506F593E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36C84-E421-4745-8831-E4D6DFD1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68D3-CF8A-4D4E-9160-A3C2EB827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D3625-FAAC-409D-878B-E740E4A24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8C626-DCFC-44B9-B53F-E89648D7BB7E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D48DF-7D28-45C9-AB88-C5B63E613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41469-68D6-490A-8C14-F8CB8E29A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4A0E7-0717-4213-8FE3-84E5A56D7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8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722FD5-B985-4EAB-8C11-FD0F10C13D3E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6271" y="0"/>
            <a:ext cx="1195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9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A6B8-3D8D-4547-BB18-61475777C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C3AA9-A3D4-4A65-A901-23C1A291F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view of a city&#10;&#10;Description automatically generated">
            <a:extLst>
              <a:ext uri="{FF2B5EF4-FFF2-40B4-BE49-F238E27FC236}">
                <a16:creationId xmlns:a16="http://schemas.microsoft.com/office/drawing/2014/main" id="{7C2A7F6A-31E5-411D-A295-7D1B1C27D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AA161-2F27-4B94-A69C-8FC99B56A084}"/>
              </a:ext>
            </a:extLst>
          </p:cNvPr>
          <p:cNvSpPr txBox="1"/>
          <p:nvPr/>
        </p:nvSpPr>
        <p:spPr>
          <a:xfrm>
            <a:off x="165100" y="4888210"/>
            <a:ext cx="3525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95000"/>
                  </a:schemeClr>
                </a:solidFill>
              </a:rPr>
              <a:t>Dan Grecoe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9D769-A045-462B-937A-E5E8BE9229E9}"/>
              </a:ext>
            </a:extLst>
          </p:cNvPr>
          <p:cNvSpPr txBox="1"/>
          <p:nvPr/>
        </p:nvSpPr>
        <p:spPr>
          <a:xfrm>
            <a:off x="247559" y="5897641"/>
            <a:ext cx="3442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Microsoft Artificial Intelligence Lab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Cambridge, MA</a:t>
            </a:r>
          </a:p>
        </p:txBody>
      </p:sp>
    </p:spTree>
    <p:extLst>
      <p:ext uri="{BB962C8B-B14F-4D97-AF65-F5344CB8AC3E}">
        <p14:creationId xmlns:p14="http://schemas.microsoft.com/office/powerpoint/2010/main" val="329703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39" y="141072"/>
            <a:ext cx="11653523" cy="1158793"/>
          </a:xfrm>
        </p:spPr>
        <p:txBody>
          <a:bodyPr/>
          <a:lstStyle/>
          <a:p>
            <a:r>
              <a:rPr lang="en-US" dirty="0"/>
              <a:t>What’s it like?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6A105-4BB5-4D0D-A699-2DCC9C80D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39" y="1223999"/>
            <a:ext cx="4202695" cy="3152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C12088-0E41-49E1-B0C5-458F18F4D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430" y="434804"/>
            <a:ext cx="3906000" cy="26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010FD-197B-4845-A536-5866FA43A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468" y="3712422"/>
            <a:ext cx="2175451" cy="2900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8BA2F-18C9-4CD3-96D8-0FA2E4B1F92B}"/>
              </a:ext>
            </a:extLst>
          </p:cNvPr>
          <p:cNvSpPr txBox="1"/>
          <p:nvPr/>
        </p:nvSpPr>
        <p:spPr>
          <a:xfrm>
            <a:off x="1434134" y="4478493"/>
            <a:ext cx="251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Lots and lots of coding….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216D5-7602-491B-874D-ABFD9F7E51F4}"/>
              </a:ext>
            </a:extLst>
          </p:cNvPr>
          <p:cNvSpPr txBox="1"/>
          <p:nvPr/>
        </p:nvSpPr>
        <p:spPr>
          <a:xfrm>
            <a:off x="6451700" y="3101966"/>
            <a:ext cx="275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Lots and lots of meetings….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0F378-CCED-4379-A63E-6D073EDABEFF}"/>
              </a:ext>
            </a:extLst>
          </p:cNvPr>
          <p:cNvSpPr txBox="1"/>
          <p:nvPr/>
        </p:nvSpPr>
        <p:spPr>
          <a:xfrm>
            <a:off x="8716919" y="4819413"/>
            <a:ext cx="24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really fun travel…</a:t>
            </a:r>
          </a:p>
        </p:txBody>
      </p:sp>
    </p:spTree>
    <p:extLst>
      <p:ext uri="{BB962C8B-B14F-4D97-AF65-F5344CB8AC3E}">
        <p14:creationId xmlns:p14="http://schemas.microsoft.com/office/powerpoint/2010/main" val="402729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39" y="141072"/>
            <a:ext cx="11653523" cy="1158793"/>
          </a:xfrm>
        </p:spPr>
        <p:txBody>
          <a:bodyPr/>
          <a:lstStyle/>
          <a:p>
            <a:r>
              <a:rPr lang="en-US" dirty="0"/>
              <a:t>What do you do?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8BA2F-18C9-4CD3-96D8-0FA2E4B1F92B}"/>
              </a:ext>
            </a:extLst>
          </p:cNvPr>
          <p:cNvSpPr txBox="1"/>
          <p:nvPr/>
        </p:nvSpPr>
        <p:spPr>
          <a:xfrm>
            <a:off x="1016819" y="1423721"/>
            <a:ext cx="101583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Code in several different languages, mostly Python and C#, but there are others as well.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 with the product teams that are building Microsoft Azure, the cloud platform, to create real world solutions that stress their products.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Work with real world customers to solve real world problems using artificial intelligence.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877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39" y="141072"/>
            <a:ext cx="11653523" cy="1162178"/>
          </a:xfrm>
        </p:spPr>
        <p:txBody>
          <a:bodyPr/>
          <a:lstStyle/>
          <a:p>
            <a:r>
              <a:rPr lang="en-US" sz="6600" dirty="0"/>
              <a:t>Formula One – </a:t>
            </a:r>
            <a:r>
              <a:rPr lang="en-US" sz="6600" dirty="0" err="1"/>
              <a:t>Tyre</a:t>
            </a:r>
            <a:r>
              <a:rPr lang="en-US" sz="6600" dirty="0"/>
              <a:t> Management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8BA2F-18C9-4CD3-96D8-0FA2E4B1F92B}"/>
              </a:ext>
            </a:extLst>
          </p:cNvPr>
          <p:cNvSpPr txBox="1"/>
          <p:nvPr/>
        </p:nvSpPr>
        <p:spPr>
          <a:xfrm>
            <a:off x="1016819" y="1423721"/>
            <a:ext cx="10158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Calibri" panose="020F0502020204030204"/>
              </a:rPr>
              <a:t>Tens of thousands of sensors at millisecond speed.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 collects ~150GB of data per hour.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Tyres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hi degradation based on FIA rules.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230DF-9414-408A-953C-D78B6677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450" y="3429000"/>
            <a:ext cx="3932912" cy="29489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139A5A-CFAE-49EF-8F79-943DA5155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38" y="3429000"/>
            <a:ext cx="3886863" cy="291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787C22-7F4C-4654-8CE2-1509C137D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827" y="3679954"/>
            <a:ext cx="3130345" cy="234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0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39" y="141072"/>
            <a:ext cx="11653523" cy="1057212"/>
          </a:xfrm>
        </p:spPr>
        <p:txBody>
          <a:bodyPr/>
          <a:lstStyle/>
          <a:p>
            <a:r>
              <a:rPr lang="en-US" sz="6300" dirty="0"/>
              <a:t>Rolls Royce – Predictive Maintenance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8BA2F-18C9-4CD3-96D8-0FA2E4B1F92B}"/>
              </a:ext>
            </a:extLst>
          </p:cNvPr>
          <p:cNvSpPr txBox="1"/>
          <p:nvPr/>
        </p:nvSpPr>
        <p:spPr>
          <a:xfrm>
            <a:off x="405026" y="1384250"/>
            <a:ext cx="77061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Hundreds of sensors in jet engines.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Requires constant maintenance and parts replacements.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Imminent part failures can be detected with data.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Calibri" panose="020F0502020204030204"/>
              </a:rPr>
              <a:t>Reduce aircraft downtime with predictions.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973BB-CDC3-4158-A762-5F82A234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047" y="1295948"/>
            <a:ext cx="3272228" cy="43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39" y="141072"/>
            <a:ext cx="11653523" cy="1158793"/>
          </a:xfrm>
        </p:spPr>
        <p:txBody>
          <a:bodyPr/>
          <a:lstStyle/>
          <a:p>
            <a:r>
              <a:rPr lang="en-US" dirty="0"/>
              <a:t>Teach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8BA2F-18C9-4CD3-96D8-0FA2E4B1F92B}"/>
              </a:ext>
            </a:extLst>
          </p:cNvPr>
          <p:cNvSpPr txBox="1"/>
          <p:nvPr/>
        </p:nvSpPr>
        <p:spPr>
          <a:xfrm>
            <a:off x="1016819" y="1423721"/>
            <a:ext cx="101583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with teams inside and outside of Microsoft to evangelize solution architectures. 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Calibri" panose="020F0502020204030204"/>
              </a:rPr>
              <a:t>Talk at conferences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Help students with a path into technology.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97379-58C8-4C25-BB4F-FED7AD13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68" y="3860769"/>
            <a:ext cx="1793090" cy="2813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50C727-1E29-4D0A-9245-ED93BAB9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798289"/>
            <a:ext cx="5109598" cy="28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9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A40F2-363D-468F-922B-D3D3B2EA88A2}"/>
              </a:ext>
            </a:extLst>
          </p:cNvPr>
          <p:cNvSpPr txBox="1"/>
          <p:nvPr/>
        </p:nvSpPr>
        <p:spPr>
          <a:xfrm>
            <a:off x="3041650" y="2616470"/>
            <a:ext cx="6204263" cy="162506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441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360</Words>
  <Application>Microsoft Office PowerPoint</Application>
  <PresentationFormat>Widescreen</PresentationFormat>
  <Paragraphs>43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Segoe UI</vt:lpstr>
      <vt:lpstr>Segoe UI Light</vt:lpstr>
      <vt:lpstr>Segoe UI Semilight</vt:lpstr>
      <vt:lpstr>Wingdings</vt:lpstr>
      <vt:lpstr>Office Theme</vt:lpstr>
      <vt:lpstr>5-50111_Build 2017_LIGHT GRAY TEMPLATE</vt:lpstr>
      <vt:lpstr>PowerPoint Presentation</vt:lpstr>
      <vt:lpstr>What’s it like? </vt:lpstr>
      <vt:lpstr>What do you do? </vt:lpstr>
      <vt:lpstr>Formula One – Tyre Management </vt:lpstr>
      <vt:lpstr>Rolls Royce – Predictive Maintenance</vt:lpstr>
      <vt:lpstr>Teach Others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Grecoe</dc:creator>
  <cp:lastModifiedBy>Daniel Grecoe</cp:lastModifiedBy>
  <cp:revision>5</cp:revision>
  <dcterms:created xsi:type="dcterms:W3CDTF">2019-09-04T15:14:20Z</dcterms:created>
  <dcterms:modified xsi:type="dcterms:W3CDTF">2019-09-04T16:20:09Z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grecoe@microsoft.com</vt:lpwstr>
  </property>
  <property fmtid="{D5CDD505-2E9C-101B-9397-08002B2CF9AE}" pid="5" name="MSIP_Label_f42aa342-8706-4288-bd11-ebb85995028c_SetDate">
    <vt:lpwstr>2019-09-04T15:59:17.0886624Z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0a90d3e2-6fbd-4bdc-8757-35c9ff26241c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